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圖片 3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961" y="416502"/>
            <a:ext cx="988695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46008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Century Gothic</vt:lpstr>
      <vt:lpstr>Wingdings 3</vt:lpstr>
      <vt:lpstr>絲縷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2021-04-22T01:07:26Z</dcterms:created>
  <dcterms:modified xsi:type="dcterms:W3CDTF">2021-04-22T01:14:14Z</dcterms:modified>
</cp:coreProperties>
</file>