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65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30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86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58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39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29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47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98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06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042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56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938CA-70B4-4C5A-96E5-6B308DFC40C5}" type="datetimeFigureOut">
              <a:rPr lang="zh-TW" altLang="en-US" smtClean="0"/>
              <a:t>2014/4/12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CF849-2C77-499E-8D8B-B964CD60FD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89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zh-TW" altLang="zh-TW" b="1" dirty="0">
                <a:solidFill>
                  <a:srgbClr val="A7EA52">
                    <a:lumMod val="50000"/>
                  </a:srgbClr>
                </a:solidFill>
                <a:latin typeface="Trebuchet MS"/>
                <a:ea typeface="微軟正黑體"/>
              </a:rPr>
              <a:t>認識表現動作的語詞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4E67C8">
                    <a:lumMod val="75000"/>
                  </a:srgbClr>
                </a:solidFill>
                <a:latin typeface="Trebuchet MS"/>
                <a:ea typeface="微軟正黑體"/>
              </a:rPr>
              <a:t>一、</a:t>
            </a:r>
            <a:r>
              <a:rPr lang="zh-TW" altLang="zh-TW" sz="4400" b="1" dirty="0" smtClean="0">
                <a:solidFill>
                  <a:srgbClr val="4E67C8">
                    <a:lumMod val="75000"/>
                  </a:srgbClr>
                </a:solidFill>
                <a:latin typeface="Trebuchet MS"/>
                <a:ea typeface="微軟正黑體"/>
              </a:rPr>
              <a:t>依句型排列理解內容</a:t>
            </a:r>
            <a:endParaRPr lang="en-US" altLang="zh-TW" sz="4400" b="1" dirty="0" smtClean="0">
              <a:solidFill>
                <a:srgbClr val="4E67C8">
                  <a:lumMod val="75000"/>
                </a:srgbClr>
              </a:solidFill>
              <a:latin typeface="Trebuchet MS"/>
              <a:ea typeface="微軟正黑體"/>
            </a:endParaRP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87376"/>
              </p:ext>
            </p:extLst>
          </p:nvPr>
        </p:nvGraphicFramePr>
        <p:xfrm>
          <a:off x="1475656" y="2708920"/>
          <a:ext cx="6264696" cy="3564876"/>
        </p:xfrm>
        <a:graphic>
          <a:graphicData uri="http://schemas.openxmlformats.org/drawingml/2006/table">
            <a:tbl>
              <a:tblPr firstRow="1" firstCol="1" bandRow="1"/>
              <a:tblGrid>
                <a:gridCol w="3132348"/>
                <a:gridCol w="3132348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昭和草的種子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果實輕又小還有冠毛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88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果實帶著種子</a:t>
                      </a: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隨風飛出</a:t>
                      </a: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去旅行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0452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指甲花的種子</a:t>
                      </a:r>
                      <a:endParaRPr lang="zh-TW" sz="1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種子包在果實裡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88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果實成熟裂開種子</a:t>
                      </a: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用彈力跳出</a:t>
                      </a: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去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1158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鬼針草的種子</a:t>
                      </a:r>
                      <a:endParaRPr lang="zh-TW" sz="1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果實像針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88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果實帶著種子</a:t>
                      </a: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黏附在動物身上</a:t>
                      </a:r>
                      <a:r>
                        <a:rPr lang="zh-TW" sz="1800" kern="100" dirty="0">
                          <a:effectLst/>
                          <a:latin typeface="Times New Roman"/>
                          <a:ea typeface="標楷體"/>
                          <a:cs typeface="微軟正黑體"/>
                        </a:rPr>
                        <a:t>旅行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4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A7EA52">
                    <a:lumMod val="50000"/>
                  </a:srgbClr>
                </a:solidFill>
                <a:latin typeface="Trebuchet MS"/>
                <a:ea typeface="微軟正黑體"/>
              </a:rPr>
              <a:t>認識表現動作的語詞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二、動作示範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507647"/>
            <a:ext cx="2484085" cy="266429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507647"/>
            <a:ext cx="2400785" cy="263030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07647"/>
            <a:ext cx="2624255" cy="2651148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187624" y="532763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昭和草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72192" y="54455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指甲花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606130" y="541102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鬼針草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81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</Words>
  <Application>Microsoft Office PowerPoint</Application>
  <PresentationFormat>如螢幕大小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認識表現動作的語詞</vt:lpstr>
      <vt:lpstr>認識表現動作的語詞</vt:lpstr>
    </vt:vector>
  </TitlesOfParts>
  <Company>BEST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認識表現動作的語詞</dc:title>
  <dc:creator>linda</dc:creator>
  <cp:lastModifiedBy>linda</cp:lastModifiedBy>
  <cp:revision>3</cp:revision>
  <dcterms:created xsi:type="dcterms:W3CDTF">2014-04-11T23:54:58Z</dcterms:created>
  <dcterms:modified xsi:type="dcterms:W3CDTF">2014-04-12T00:10:22Z</dcterms:modified>
</cp:coreProperties>
</file>